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FAC2-8654-4CDF-A97F-111571E948D4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7C7-9D29-4D1D-ABF5-A15D0B8040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FAC2-8654-4CDF-A97F-111571E948D4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7C7-9D29-4D1D-ABF5-A15D0B8040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FAC2-8654-4CDF-A97F-111571E948D4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7C7-9D29-4D1D-ABF5-A15D0B8040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FAC2-8654-4CDF-A97F-111571E948D4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7C7-9D29-4D1D-ABF5-A15D0B8040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FAC2-8654-4CDF-A97F-111571E948D4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7C7-9D29-4D1D-ABF5-A15D0B8040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FAC2-8654-4CDF-A97F-111571E948D4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7C7-9D29-4D1D-ABF5-A15D0B8040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FAC2-8654-4CDF-A97F-111571E948D4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7C7-9D29-4D1D-ABF5-A15D0B8040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FAC2-8654-4CDF-A97F-111571E948D4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7C7-9D29-4D1D-ABF5-A15D0B8040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FAC2-8654-4CDF-A97F-111571E948D4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7C7-9D29-4D1D-ABF5-A15D0B8040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FAC2-8654-4CDF-A97F-111571E948D4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7C7-9D29-4D1D-ABF5-A15D0B8040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FAC2-8654-4CDF-A97F-111571E948D4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7C7-9D29-4D1D-ABF5-A15D0B8040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6FAC2-8654-4CDF-A97F-111571E948D4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287C7-9D29-4D1D-ABF5-A15D0B8040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6400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Jeremy Jones\Desktop\SWAG Website Pics\Jesus and Cro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6225" y="228600"/>
            <a:ext cx="7731551" cy="6477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905000" y="4262497"/>
            <a:ext cx="5410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Five Week Series on the </a:t>
            </a:r>
          </a:p>
          <a:p>
            <a:pPr algn="ctr"/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End Times !</a:t>
            </a:r>
          </a:p>
          <a:p>
            <a:pPr algn="ctr"/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Beginning Sunday </a:t>
            </a:r>
          </a:p>
          <a:p>
            <a:pPr algn="ctr"/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September 30, 2012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.</a:t>
            </a:r>
            <a:endParaRPr lang="en-US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Jeremy Jones</dc:creator>
  <cp:lastModifiedBy>Jeremy Jones</cp:lastModifiedBy>
  <cp:revision>5</cp:revision>
  <dcterms:created xsi:type="dcterms:W3CDTF">2012-09-28T14:26:13Z</dcterms:created>
  <dcterms:modified xsi:type="dcterms:W3CDTF">2012-09-28T14:57:57Z</dcterms:modified>
</cp:coreProperties>
</file>